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64" r:id="rId6"/>
    <p:sldId id="263" r:id="rId7"/>
    <p:sldId id="265" r:id="rId8"/>
    <p:sldId id="262" r:id="rId9"/>
    <p:sldId id="25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7EF54C10-1146-4E91-BB22-37773EA8B7FA}"/>
    <pc:docChg chg="modSld">
      <pc:chgData name="IVA Palčić Strčić" userId="ba6dff45-8d8f-4a43-b954-a00cf4685489" providerId="ADAL" clId="{7EF54C10-1146-4E91-BB22-37773EA8B7FA}" dt="2021-12-13T21:03:00.053" v="3" actId="20577"/>
      <pc:docMkLst>
        <pc:docMk/>
      </pc:docMkLst>
      <pc:sldChg chg="modSp">
        <pc:chgData name="IVA Palčić Strčić" userId="ba6dff45-8d8f-4a43-b954-a00cf4685489" providerId="ADAL" clId="{7EF54C10-1146-4E91-BB22-37773EA8B7FA}" dt="2021-12-13T21:03:00.053" v="3" actId="20577"/>
        <pc:sldMkLst>
          <pc:docMk/>
          <pc:sldMk cId="185220686" sldId="262"/>
        </pc:sldMkLst>
        <pc:spChg chg="mod">
          <ac:chgData name="IVA Palčić Strčić" userId="ba6dff45-8d8f-4a43-b954-a00cf4685489" providerId="ADAL" clId="{7EF54C10-1146-4E91-BB22-37773EA8B7FA}" dt="2021-12-13T21:02:43.140" v="1" actId="20577"/>
          <ac:spMkLst>
            <pc:docMk/>
            <pc:sldMk cId="185220686" sldId="262"/>
            <ac:spMk id="13" creationId="{70DCE118-42A4-4221-9A08-1E20E437D551}"/>
          </ac:spMkLst>
        </pc:spChg>
        <pc:spChg chg="mod">
          <ac:chgData name="IVA Palčić Strčić" userId="ba6dff45-8d8f-4a43-b954-a00cf4685489" providerId="ADAL" clId="{7EF54C10-1146-4E91-BB22-37773EA8B7FA}" dt="2021-12-13T21:03:00.053" v="3" actId="20577"/>
          <ac:spMkLst>
            <pc:docMk/>
            <pc:sldMk cId="185220686" sldId="262"/>
            <ac:spMk id="18" creationId="{854938FB-9D30-474F-A2FF-4E75D33D50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F23DEC-ADAA-4CC0-90B7-8464A326B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D260AFB-3175-408C-951F-DC63C74B5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6BFDBA7-C9F8-4A59-A802-E50E7822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2B0FDD0-9D86-4641-94CB-3CD306BD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E356CB8-BDAB-4D6F-98FB-8E5D7AF7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5579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C6129C-21D7-46C3-9335-2A087CB0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9B53963-0974-400C-B22A-73AC70687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CACD4C-B141-4FAA-8067-E1F95C47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79925E7-A031-4836-BFE1-F8E8B99E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C65003B-3C16-42BD-91C0-8CBE28AF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1942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1D6578DC-85EE-4DA1-8A44-06760F9D1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1C6D460-9C5F-4341-B800-323361D37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A946FFB-7B31-4A1A-B36E-032E7C42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A23514C-141B-4A19-8D53-457F35E4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0E8692-5778-4FF3-9D3F-290C8174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080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BD962C-E23E-4F78-B3C7-DDBD97A0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E45C370-6658-49E6-B8B8-9AA393B5F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1AB9E97-5B6A-4F27-BA9D-46B2AC01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D020120-12E7-47C5-BC59-F955ECF1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B27F96F-5EBE-4D12-8F49-607CFA65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9824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585187-432B-4AB0-9D8E-B1FC7268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E8611EA-1A47-434E-B48B-BABE185FB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0C45A0F-1C3B-4C29-BBCD-D5C84BE6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48C992-4B2B-47C7-8425-7B973F74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EA56524-F57A-4B07-ABCD-7D322E56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227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65C733-5895-4078-8033-632F138B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F479412-93F6-4364-9486-D320ECB1E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79B09D8-EC87-42F3-9FD7-232EEE80C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D85C6E1-51F0-4A9A-99E1-3B9C7B4E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B94B1BB-DE12-4C61-9A44-F62B95DC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4E11BCF-86D0-4155-A8BE-ADAABF59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7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D0A4A3-19B0-41F0-986B-904FA852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984DCA0-4E62-4DC8-8186-93D427022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D87B267-BF1A-4774-922C-8D03501C9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89A54A9D-8C64-42D1-B7DE-6EA50076C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188D8DB-1468-431F-A9E5-556485AE7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525EB68-06A0-46C2-BD61-15DA38A1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78484F73-69BD-474E-BA24-7CE0C756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3F503FCC-DCCB-4FF7-9CB1-22EFCD31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4279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8AE672-4781-4A4D-925A-6AE8994C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E215A1EF-8324-47C1-A37D-6AC7FC2A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D60FD9F-4218-41E6-AE94-74E097A2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DE3E179-051B-48EF-AD12-FAD2CFC9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7208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C3B46CC-D5FA-40CD-9CB2-65A29AA2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AD3DE079-3337-4D05-AFB9-E6A4042D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30A99B9-51F4-4DE7-8CD8-D3EBD937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18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13FBBF-6159-4BF4-9BA3-D936DCAA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1758F7C-4D43-4434-AF94-FCF35167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7E1EC49-8F38-43D8-AEDE-5597903D7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9E20D08-AAFF-4EFA-8292-0DB08248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79AC0D6-496F-47A2-A659-4B568A73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D614663-BFDB-4472-A5C0-25381794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4097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30C5F2-3217-4122-B059-33B47681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45C1E78-3F51-4D9F-9BBA-44BB09837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1678573-E99C-4D87-B43E-96D6B17F1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9C3EAC2-857A-4B9E-85FF-CC12A26D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18E9F53-2C3F-455F-8339-AF712FBB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04E24F0-9A41-40A4-8911-DC562364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669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7246E008-6E85-4901-9617-0B1D811B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213E0D3-E1A6-4517-B88C-BC3DBF633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1416A9A-B066-422C-A003-979BD58A1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9864-C506-4CA7-BC05-57CD7C834857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E5BA3B4-4CAE-435D-90BC-CD4CF00BD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1A63FA-7B1B-463C-BA4B-443F08D9F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0427-1E37-4052-8D36-A7AA2A5EF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199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C42939-90C9-421E-A3CF-770FA4543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496427-D932-4D78-8476-03BBB6702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C0439A-4CB0-4051-BF89-B62682AA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668DB1B-1C59-4BE7-AFF4-6FD8660132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250E537-D758-43E5-87E3-088D2EEADF4A}"/>
              </a:ext>
            </a:extLst>
          </p:cNvPr>
          <p:cNvSpPr txBox="1"/>
          <p:nvPr/>
        </p:nvSpPr>
        <p:spPr>
          <a:xfrm>
            <a:off x="6102493" y="1372185"/>
            <a:ext cx="5367148" cy="2031325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4000" dirty="0" err="1">
                <a:solidFill>
                  <a:srgbClr val="FF33CC"/>
                </a:solidFill>
              </a:rPr>
              <a:t>Look</a:t>
            </a:r>
            <a:r>
              <a:rPr lang="hr-HR" sz="4000" dirty="0">
                <a:solidFill>
                  <a:srgbClr val="FF33CC"/>
                </a:solidFill>
              </a:rPr>
              <a:t> </a:t>
            </a:r>
            <a:r>
              <a:rPr lang="hr-HR" sz="4000" dirty="0" err="1">
                <a:solidFill>
                  <a:srgbClr val="FF33CC"/>
                </a:solidFill>
              </a:rPr>
              <a:t>back</a:t>
            </a:r>
            <a:r>
              <a:rPr lang="hr-HR" sz="4000" dirty="0">
                <a:solidFill>
                  <a:srgbClr val="FF33CC"/>
                </a:solidFill>
              </a:rPr>
              <a:t> 2 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2839128-9EFB-4D91-8631-8DFD050113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00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C42939-90C9-421E-A3CF-770FA4543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496427-D932-4D78-8476-03BBB6702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C0439A-4CB0-4051-BF89-B62682AA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3AB38E1-013F-4D78-91EB-E4C86B5F5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776" y="0"/>
            <a:ext cx="9798447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1C96CCB-E207-4D9A-B614-9050B388360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4060" y="435557"/>
            <a:ext cx="7719551" cy="211578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FB9F4A49-C4E5-4CCC-AD18-9E9B5893F9BD}"/>
              </a:ext>
            </a:extLst>
          </p:cNvPr>
          <p:cNvSpPr/>
          <p:nvPr/>
        </p:nvSpPr>
        <p:spPr>
          <a:xfrm>
            <a:off x="5832629" y="790113"/>
            <a:ext cx="1171853" cy="33225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9A0DA146-B4DF-4BEB-9560-A8647E1560FF}"/>
              </a:ext>
            </a:extLst>
          </p:cNvPr>
          <p:cNvSpPr/>
          <p:nvPr/>
        </p:nvSpPr>
        <p:spPr>
          <a:xfrm>
            <a:off x="9454321" y="1106835"/>
            <a:ext cx="1171853" cy="33225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F5339B8C-EFA9-4790-9F87-1AB030275AB9}"/>
              </a:ext>
            </a:extLst>
          </p:cNvPr>
          <p:cNvSpPr/>
          <p:nvPr/>
        </p:nvSpPr>
        <p:spPr>
          <a:xfrm>
            <a:off x="4321297" y="1455038"/>
            <a:ext cx="1171853" cy="33225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B3EC6D22-6194-4830-A767-C7502E3462EB}"/>
              </a:ext>
            </a:extLst>
          </p:cNvPr>
          <p:cNvSpPr/>
          <p:nvPr/>
        </p:nvSpPr>
        <p:spPr>
          <a:xfrm>
            <a:off x="7574132" y="1748194"/>
            <a:ext cx="1171853" cy="33225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C4E57F1C-AF55-4F1D-8026-6E73686E1521}"/>
              </a:ext>
            </a:extLst>
          </p:cNvPr>
          <p:cNvSpPr/>
          <p:nvPr/>
        </p:nvSpPr>
        <p:spPr>
          <a:xfrm>
            <a:off x="4480264" y="2070574"/>
            <a:ext cx="1171853" cy="33225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7E6AEAFA-FB03-4ABF-A96B-4CC6FDE8FD1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974" y="3382340"/>
            <a:ext cx="8407063" cy="245206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0777F75-6883-4721-9224-9C271A028411}"/>
              </a:ext>
            </a:extLst>
          </p:cNvPr>
          <p:cNvSpPr txBox="1"/>
          <p:nvPr/>
        </p:nvSpPr>
        <p:spPr>
          <a:xfrm>
            <a:off x="3173863" y="3683209"/>
            <a:ext cx="666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out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E2847D39-50F9-47EE-87F2-3770F978F56A}"/>
              </a:ext>
            </a:extLst>
          </p:cNvPr>
          <p:cNvSpPr txBox="1"/>
          <p:nvPr/>
        </p:nvSpPr>
        <p:spPr>
          <a:xfrm>
            <a:off x="4574092" y="4071529"/>
            <a:ext cx="666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up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97822BB-3C71-4571-80A3-9F854F74B3D9}"/>
              </a:ext>
            </a:extLst>
          </p:cNvPr>
          <p:cNvSpPr txBox="1"/>
          <p:nvPr/>
        </p:nvSpPr>
        <p:spPr>
          <a:xfrm>
            <a:off x="4951924" y="4439093"/>
            <a:ext cx="666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EE3BA394-9059-4ED5-8564-3FBD5C500984}"/>
              </a:ext>
            </a:extLst>
          </p:cNvPr>
          <p:cNvSpPr txBox="1"/>
          <p:nvPr/>
        </p:nvSpPr>
        <p:spPr>
          <a:xfrm>
            <a:off x="3764537" y="5102377"/>
            <a:ext cx="666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up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2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C42939-90C9-421E-A3CF-770FA4543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496427-D932-4D78-8476-03BBB6702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C0439A-4CB0-4051-BF89-B62682AA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819E670-17C9-4E87-9D3D-42D166D742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0191" y="431222"/>
            <a:ext cx="7309809" cy="272922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79B336BF-9B73-4006-9CE9-7C8BA2D2BA6E}"/>
              </a:ext>
            </a:extLst>
          </p:cNvPr>
          <p:cNvSpPr txBox="1"/>
          <p:nvPr/>
        </p:nvSpPr>
        <p:spPr>
          <a:xfrm>
            <a:off x="7137646" y="1270555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receive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463372A-ACAE-4FFE-A8BA-446C76AF583B}"/>
              </a:ext>
            </a:extLst>
          </p:cNvPr>
          <p:cNvSpPr txBox="1"/>
          <p:nvPr/>
        </p:nvSpPr>
        <p:spPr>
          <a:xfrm>
            <a:off x="8808127" y="1626559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6281C50-8030-417B-94BC-F417965E9FC5}"/>
              </a:ext>
            </a:extLst>
          </p:cNvPr>
          <p:cNvSpPr txBox="1"/>
          <p:nvPr/>
        </p:nvSpPr>
        <p:spPr>
          <a:xfrm>
            <a:off x="8203969" y="1965113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C619981-8CFB-4CD9-8A5D-176E0CEBD9D5}"/>
              </a:ext>
            </a:extLst>
          </p:cNvPr>
          <p:cNvSpPr txBox="1"/>
          <p:nvPr/>
        </p:nvSpPr>
        <p:spPr>
          <a:xfrm>
            <a:off x="7849338" y="2317699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graduate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F708869-5CDC-4D1A-925F-96A78A093C32}"/>
              </a:ext>
            </a:extLst>
          </p:cNvPr>
          <p:cNvSpPr txBox="1"/>
          <p:nvPr/>
        </p:nvSpPr>
        <p:spPr>
          <a:xfrm>
            <a:off x="9162758" y="2664975"/>
            <a:ext cx="95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stick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57E51E0-F081-4160-BD5F-A85C3D7A16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086" r="1662"/>
          <a:stretch/>
        </p:blipFill>
        <p:spPr>
          <a:xfrm>
            <a:off x="142042" y="3485662"/>
            <a:ext cx="5326602" cy="314935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D6E77354-0FA6-4BCF-B713-207F455430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644" r="25259"/>
          <a:stretch/>
        </p:blipFill>
        <p:spPr>
          <a:xfrm>
            <a:off x="5610686" y="3480771"/>
            <a:ext cx="5909724" cy="315424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907532D0-FBF8-41CE-9BAA-89C274710696}"/>
              </a:ext>
            </a:extLst>
          </p:cNvPr>
          <p:cNvSpPr/>
          <p:nvPr/>
        </p:nvSpPr>
        <p:spPr>
          <a:xfrm>
            <a:off x="2396319" y="4136994"/>
            <a:ext cx="338003" cy="31071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807C2726-BB79-466C-9A19-575A868633A6}"/>
              </a:ext>
            </a:extLst>
          </p:cNvPr>
          <p:cNvSpPr/>
          <p:nvPr/>
        </p:nvSpPr>
        <p:spPr>
          <a:xfrm>
            <a:off x="4120191" y="4874758"/>
            <a:ext cx="338003" cy="31071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A4C36694-2E12-4842-9878-10B8DD20DA24}"/>
              </a:ext>
            </a:extLst>
          </p:cNvPr>
          <p:cNvSpPr/>
          <p:nvPr/>
        </p:nvSpPr>
        <p:spPr>
          <a:xfrm>
            <a:off x="4155376" y="5568556"/>
            <a:ext cx="338003" cy="31071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C3566635-69A7-4274-950B-B0A55DAC10CF}"/>
              </a:ext>
            </a:extLst>
          </p:cNvPr>
          <p:cNvSpPr/>
          <p:nvPr/>
        </p:nvSpPr>
        <p:spPr>
          <a:xfrm>
            <a:off x="994925" y="6280428"/>
            <a:ext cx="338003" cy="31071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EDC4F783-6AC5-4527-A6E8-CE848EAD9C91}"/>
              </a:ext>
            </a:extLst>
          </p:cNvPr>
          <p:cNvSpPr/>
          <p:nvPr/>
        </p:nvSpPr>
        <p:spPr>
          <a:xfrm>
            <a:off x="9952544" y="3862559"/>
            <a:ext cx="338003" cy="31071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9D6FA398-0A05-4B32-8B9A-7662091C694B}"/>
              </a:ext>
            </a:extLst>
          </p:cNvPr>
          <p:cNvSpPr/>
          <p:nvPr/>
        </p:nvSpPr>
        <p:spPr>
          <a:xfrm>
            <a:off x="7927433" y="4647097"/>
            <a:ext cx="338003" cy="31071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FF6C69B7-A3AB-463E-8562-059AB42F9360}"/>
              </a:ext>
            </a:extLst>
          </p:cNvPr>
          <p:cNvSpPr/>
          <p:nvPr/>
        </p:nvSpPr>
        <p:spPr>
          <a:xfrm>
            <a:off x="9959125" y="5489341"/>
            <a:ext cx="338003" cy="31071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C3B24A4E-AADD-4ACD-B26D-09CD9D617435}"/>
              </a:ext>
            </a:extLst>
          </p:cNvPr>
          <p:cNvSpPr/>
          <p:nvPr/>
        </p:nvSpPr>
        <p:spPr>
          <a:xfrm>
            <a:off x="7927433" y="6302859"/>
            <a:ext cx="338003" cy="31071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35A560F8-DC9D-43F3-9C78-35BA5477CE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541"/>
          <a:stretch/>
        </p:blipFill>
        <p:spPr>
          <a:xfrm>
            <a:off x="2582399" y="1049385"/>
            <a:ext cx="1351712" cy="19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8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C42939-90C9-421E-A3CF-770FA4543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496427-D932-4D78-8476-03BBB6702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C0439A-4CB0-4051-BF89-B62682AA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5567159-8C89-4977-8FB0-B13F524B09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1364"/>
          <a:stretch/>
        </p:blipFill>
        <p:spPr>
          <a:xfrm>
            <a:off x="3553876" y="117998"/>
            <a:ext cx="6815243" cy="662200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D9DFE58-E773-453F-8CE4-05FAEE727437}"/>
              </a:ext>
            </a:extLst>
          </p:cNvPr>
          <p:cNvSpPr txBox="1"/>
          <p:nvPr/>
        </p:nvSpPr>
        <p:spPr>
          <a:xfrm>
            <a:off x="7082940" y="522328"/>
            <a:ext cx="82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CF1D824-CBA4-4C1A-BA4E-911328C38B00}"/>
              </a:ext>
            </a:extLst>
          </p:cNvPr>
          <p:cNvSpPr txBox="1"/>
          <p:nvPr/>
        </p:nvSpPr>
        <p:spPr>
          <a:xfrm>
            <a:off x="8546237" y="568495"/>
            <a:ext cx="987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appeared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059E2103-FC39-4EE6-9914-28CE81ACDA22}"/>
              </a:ext>
            </a:extLst>
          </p:cNvPr>
          <p:cNvSpPr txBox="1"/>
          <p:nvPr/>
        </p:nvSpPr>
        <p:spPr>
          <a:xfrm>
            <a:off x="5051394" y="1158864"/>
            <a:ext cx="1077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6EB2316-9315-48EF-8182-2D0CE37C46F6}"/>
              </a:ext>
            </a:extLst>
          </p:cNvPr>
          <p:cNvSpPr txBox="1"/>
          <p:nvPr/>
        </p:nvSpPr>
        <p:spPr>
          <a:xfrm>
            <a:off x="7653390" y="1127367"/>
            <a:ext cx="124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worked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386F284-A8FB-48CA-93A4-2C627CBA24B2}"/>
              </a:ext>
            </a:extLst>
          </p:cNvPr>
          <p:cNvSpPr txBox="1"/>
          <p:nvPr/>
        </p:nvSpPr>
        <p:spPr>
          <a:xfrm>
            <a:off x="7335045" y="1432705"/>
            <a:ext cx="1356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made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9C646C6-22F6-4495-82EB-98AB826BB93C}"/>
              </a:ext>
            </a:extLst>
          </p:cNvPr>
          <p:cNvSpPr txBox="1"/>
          <p:nvPr/>
        </p:nvSpPr>
        <p:spPr>
          <a:xfrm>
            <a:off x="4496998" y="2028739"/>
            <a:ext cx="169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finished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80A5D5C-64B3-47C7-9A25-856D694716B5}"/>
              </a:ext>
            </a:extLst>
          </p:cNvPr>
          <p:cNvSpPr txBox="1"/>
          <p:nvPr/>
        </p:nvSpPr>
        <p:spPr>
          <a:xfrm>
            <a:off x="5342366" y="2329868"/>
            <a:ext cx="1422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decided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0BA0EFAE-ADFC-468B-908A-01F8BB9172F0}"/>
              </a:ext>
            </a:extLst>
          </p:cNvPr>
          <p:cNvSpPr txBox="1"/>
          <p:nvPr/>
        </p:nvSpPr>
        <p:spPr>
          <a:xfrm>
            <a:off x="7495050" y="3090445"/>
            <a:ext cx="133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written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246B62A-F9ED-471E-9338-15E53A443CA1}"/>
              </a:ext>
            </a:extLst>
          </p:cNvPr>
          <p:cNvSpPr txBox="1"/>
          <p:nvPr/>
        </p:nvSpPr>
        <p:spPr>
          <a:xfrm>
            <a:off x="4496998" y="3642720"/>
            <a:ext cx="55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AABCAA6E-25B7-4E09-85C7-66A8877BC0EA}"/>
              </a:ext>
            </a:extLst>
          </p:cNvPr>
          <p:cNvSpPr txBox="1"/>
          <p:nvPr/>
        </p:nvSpPr>
        <p:spPr>
          <a:xfrm>
            <a:off x="5633339" y="3647075"/>
            <a:ext cx="1131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begun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AE40C3D-43D7-4A75-85B1-4A7310D7B237}"/>
              </a:ext>
            </a:extLst>
          </p:cNvPr>
          <p:cNvSpPr txBox="1"/>
          <p:nvPr/>
        </p:nvSpPr>
        <p:spPr>
          <a:xfrm>
            <a:off x="7433058" y="3912552"/>
            <a:ext cx="55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6C61FE80-4B71-4769-8C29-0310D875ADC3}"/>
              </a:ext>
            </a:extLst>
          </p:cNvPr>
          <p:cNvSpPr txBox="1"/>
          <p:nvPr/>
        </p:nvSpPr>
        <p:spPr>
          <a:xfrm>
            <a:off x="8794658" y="3971509"/>
            <a:ext cx="66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tried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1167FFF6-D361-43C6-8568-3A63D51272D7}"/>
              </a:ext>
            </a:extLst>
          </p:cNvPr>
          <p:cNvSpPr txBox="1"/>
          <p:nvPr/>
        </p:nvSpPr>
        <p:spPr>
          <a:xfrm>
            <a:off x="6145818" y="4231567"/>
            <a:ext cx="55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8462C4EA-BEC9-4C71-8284-E15B63009D19}"/>
              </a:ext>
            </a:extLst>
          </p:cNvPr>
          <p:cNvSpPr txBox="1"/>
          <p:nvPr/>
        </p:nvSpPr>
        <p:spPr>
          <a:xfrm>
            <a:off x="7478262" y="4260642"/>
            <a:ext cx="857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wanted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A2CE9B43-E618-4027-8510-33C5D3987405}"/>
              </a:ext>
            </a:extLst>
          </p:cNvPr>
          <p:cNvSpPr txBox="1"/>
          <p:nvPr/>
        </p:nvSpPr>
        <p:spPr>
          <a:xfrm>
            <a:off x="4285414" y="4745031"/>
            <a:ext cx="66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549DB9AB-8173-401C-9E1A-7F65A81CD2E2}"/>
              </a:ext>
            </a:extLst>
          </p:cNvPr>
          <p:cNvSpPr txBox="1"/>
          <p:nvPr/>
        </p:nvSpPr>
        <p:spPr>
          <a:xfrm>
            <a:off x="5853573" y="4717468"/>
            <a:ext cx="66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C718278B-BA98-4254-8215-CF7A8AC1317B}"/>
              </a:ext>
            </a:extLst>
          </p:cNvPr>
          <p:cNvSpPr txBox="1"/>
          <p:nvPr/>
        </p:nvSpPr>
        <p:spPr>
          <a:xfrm>
            <a:off x="6516554" y="5038216"/>
            <a:ext cx="66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4A365110-4329-4E0F-BF48-5D16D7EDD147}"/>
              </a:ext>
            </a:extLst>
          </p:cNvPr>
          <p:cNvSpPr txBox="1"/>
          <p:nvPr/>
        </p:nvSpPr>
        <p:spPr>
          <a:xfrm>
            <a:off x="7830409" y="5046797"/>
            <a:ext cx="857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opened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A947A627-7085-4CD1-8B49-8E992548F9A5}"/>
              </a:ext>
            </a:extLst>
          </p:cNvPr>
          <p:cNvSpPr txBox="1"/>
          <p:nvPr/>
        </p:nvSpPr>
        <p:spPr>
          <a:xfrm>
            <a:off x="4361592" y="5324654"/>
            <a:ext cx="108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kept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2B0D820D-8E2D-48DD-85AB-7E8A7B3567D3}"/>
              </a:ext>
            </a:extLst>
          </p:cNvPr>
          <p:cNvSpPr txBox="1"/>
          <p:nvPr/>
        </p:nvSpPr>
        <p:spPr>
          <a:xfrm>
            <a:off x="5633339" y="5888623"/>
            <a:ext cx="127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taken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56FE85DA-8A4D-4546-B807-CE406505D8D5}"/>
              </a:ext>
            </a:extLst>
          </p:cNvPr>
          <p:cNvSpPr txBox="1"/>
          <p:nvPr/>
        </p:nvSpPr>
        <p:spPr>
          <a:xfrm>
            <a:off x="4137005" y="6226578"/>
            <a:ext cx="108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4ECA5C96-CFE0-42FD-8A0F-4047C414D5E1}"/>
              </a:ext>
            </a:extLst>
          </p:cNvPr>
          <p:cNvSpPr txBox="1"/>
          <p:nvPr/>
        </p:nvSpPr>
        <p:spPr>
          <a:xfrm>
            <a:off x="6926210" y="6226578"/>
            <a:ext cx="1374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haven’t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seen</a:t>
            </a:r>
            <a:endParaRPr lang="hr-HR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65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C42939-90C9-421E-A3CF-770FA4543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496427-D932-4D78-8476-03BBB6702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C0439A-4CB0-4051-BF89-B62682AA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751591C-80DA-480B-82D8-16951A7B0D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2716"/>
          <a:stretch/>
        </p:blipFill>
        <p:spPr>
          <a:xfrm>
            <a:off x="204788" y="350252"/>
            <a:ext cx="6124992" cy="24288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98E9F76-3198-47DE-AEC6-6394EE5925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3700"/>
          <a:stretch/>
        </p:blipFill>
        <p:spPr>
          <a:xfrm>
            <a:off x="5850754" y="2660596"/>
            <a:ext cx="6136458" cy="40957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5ACF1B6-53D4-409E-9476-0ABF91B4B4A5}"/>
              </a:ext>
            </a:extLst>
          </p:cNvPr>
          <p:cNvSpPr txBox="1"/>
          <p:nvPr/>
        </p:nvSpPr>
        <p:spPr>
          <a:xfrm>
            <a:off x="825624" y="1694061"/>
            <a:ext cx="441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I have never spoken in public.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8FD9C5B-802C-453C-8B81-D0C5D947DA98}"/>
              </a:ext>
            </a:extLst>
          </p:cNvPr>
          <p:cNvSpPr txBox="1"/>
          <p:nvPr/>
        </p:nvSpPr>
        <p:spPr>
          <a:xfrm>
            <a:off x="652812" y="2316163"/>
            <a:ext cx="577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My parents have bought a new car but they haven’t driven it yet.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160C2678-3EA5-4DB9-9C06-6F56D7969787}"/>
              </a:ext>
            </a:extLst>
          </p:cNvPr>
          <p:cNvSpPr txBox="1"/>
          <p:nvPr/>
        </p:nvSpPr>
        <p:spPr>
          <a:xfrm>
            <a:off x="6207850" y="3005072"/>
            <a:ext cx="577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We haven’t written any tests this week.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B3E2F51-2E8E-4C59-9B97-6525392C29E7}"/>
              </a:ext>
            </a:extLst>
          </p:cNvPr>
          <p:cNvSpPr txBox="1"/>
          <p:nvPr/>
        </p:nvSpPr>
        <p:spPr>
          <a:xfrm>
            <a:off x="6207850" y="3679240"/>
            <a:ext cx="577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33CC"/>
                </a:solidFill>
              </a:rPr>
              <a:t>Have there been any accidents this month?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88532DB-66DB-4802-8085-C3CE37B377F2}"/>
              </a:ext>
            </a:extLst>
          </p:cNvPr>
          <p:cNvSpPr txBox="1"/>
          <p:nvPr/>
        </p:nvSpPr>
        <p:spPr>
          <a:xfrm>
            <a:off x="5850754" y="4307626"/>
            <a:ext cx="6234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I have already read the book but I haven’t taken it back to the library yet.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95D9947-FA0F-4C75-B391-2952B1088362}"/>
              </a:ext>
            </a:extLst>
          </p:cNvPr>
          <p:cNvSpPr txBox="1"/>
          <p:nvPr/>
        </p:nvSpPr>
        <p:spPr>
          <a:xfrm>
            <a:off x="6129430" y="4983998"/>
            <a:ext cx="6234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He has completed the project and he has never felt so great.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E0ACFE3-8F06-4C4F-87F4-900FFF684C98}"/>
              </a:ext>
            </a:extLst>
          </p:cNvPr>
          <p:cNvSpPr txBox="1"/>
          <p:nvPr/>
        </p:nvSpPr>
        <p:spPr>
          <a:xfrm>
            <a:off x="6329780" y="5624834"/>
            <a:ext cx="3906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Have you heard the news?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B99D5DEF-3B40-4FA3-9AB4-4E806A38598E}"/>
              </a:ext>
            </a:extLst>
          </p:cNvPr>
          <p:cNvSpPr txBox="1"/>
          <p:nvPr/>
        </p:nvSpPr>
        <p:spPr>
          <a:xfrm>
            <a:off x="6265284" y="6265670"/>
            <a:ext cx="3906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Have you dreamt of becoming a top athlete? 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8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C42939-90C9-421E-A3CF-770FA4543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496427-D932-4D78-8476-03BBB6702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C0439A-4CB0-4051-BF89-B62682AA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70CD60B-78E2-401B-A34A-A530FE0086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4417" y="203423"/>
            <a:ext cx="6832234" cy="645115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935D735-4CB8-4A4E-9AC8-F7D2106968FE}"/>
              </a:ext>
            </a:extLst>
          </p:cNvPr>
          <p:cNvSpPr txBox="1"/>
          <p:nvPr/>
        </p:nvSpPr>
        <p:spPr>
          <a:xfrm>
            <a:off x="4758431" y="1288270"/>
            <a:ext cx="2130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married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7F8B1F5-C43D-4373-AED6-A7A96FA0E3F0}"/>
              </a:ext>
            </a:extLst>
          </p:cNvPr>
          <p:cNvSpPr txBox="1"/>
          <p:nvPr/>
        </p:nvSpPr>
        <p:spPr>
          <a:xfrm>
            <a:off x="3801122" y="2001838"/>
            <a:ext cx="2130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known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him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1C6E4F9-76B2-4C3B-BA22-40723AEC4AE4}"/>
              </a:ext>
            </a:extLst>
          </p:cNvPr>
          <p:cNvSpPr txBox="1"/>
          <p:nvPr/>
        </p:nvSpPr>
        <p:spPr>
          <a:xfrm>
            <a:off x="3605814" y="2801938"/>
            <a:ext cx="2130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Sarah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2AF38F3-1809-4F00-9B06-99DB627A9FAB}"/>
              </a:ext>
            </a:extLst>
          </p:cNvPr>
          <p:cNvSpPr txBox="1"/>
          <p:nvPr/>
        </p:nvSpPr>
        <p:spPr>
          <a:xfrm>
            <a:off x="4099893" y="3836498"/>
            <a:ext cx="2130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bought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D1BB015-5E56-46D6-9439-A73892586857}"/>
              </a:ext>
            </a:extLst>
          </p:cNvPr>
          <p:cNvSpPr txBox="1"/>
          <p:nvPr/>
        </p:nvSpPr>
        <p:spPr>
          <a:xfrm>
            <a:off x="4099893" y="4601284"/>
            <a:ext cx="2130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not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BE47989-6C30-4B48-AD76-C137673F6126}"/>
              </a:ext>
            </a:extLst>
          </p:cNvPr>
          <p:cNvSpPr txBox="1"/>
          <p:nvPr/>
        </p:nvSpPr>
        <p:spPr>
          <a:xfrm>
            <a:off x="4099892" y="5368182"/>
            <a:ext cx="552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1EB90168-3AF0-4CB9-B758-1C00B21EDCC2}"/>
              </a:ext>
            </a:extLst>
          </p:cNvPr>
          <p:cNvSpPr txBox="1"/>
          <p:nvPr/>
        </p:nvSpPr>
        <p:spPr>
          <a:xfrm>
            <a:off x="5576657" y="5386149"/>
            <a:ext cx="2130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 </a:t>
            </a:r>
            <a:r>
              <a:rPr lang="hr-HR" sz="1600" dirty="0" err="1">
                <a:solidFill>
                  <a:srgbClr val="FF33CC"/>
                </a:solidFill>
              </a:rPr>
              <a:t>lunch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57096CB-8ED0-4CC8-BCA1-E10E8A615500}"/>
              </a:ext>
            </a:extLst>
          </p:cNvPr>
          <p:cNvSpPr txBox="1"/>
          <p:nvPr/>
        </p:nvSpPr>
        <p:spPr>
          <a:xfrm>
            <a:off x="4032625" y="6100261"/>
            <a:ext cx="686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2FD042D-7935-4542-83FF-42BC883C1F3A}"/>
              </a:ext>
            </a:extLst>
          </p:cNvPr>
          <p:cNvSpPr txBox="1"/>
          <p:nvPr/>
        </p:nvSpPr>
        <p:spPr>
          <a:xfrm>
            <a:off x="6009582" y="6100261"/>
            <a:ext cx="142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Avatar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C42939-90C9-421E-A3CF-770FA4543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496427-D932-4D78-8476-03BBB6702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C0439A-4CB0-4051-BF89-B62682AA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7570A2B-F971-43B0-8D3F-2F68A5370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7944" y="-13854"/>
            <a:ext cx="9693606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DDAD136-5333-40FD-BBA6-AC85F60DDD3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85677" y="1187739"/>
            <a:ext cx="7230538" cy="528151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39559CE-E8D6-43EC-907F-52B8F58BADCE}"/>
              </a:ext>
            </a:extLst>
          </p:cNvPr>
          <p:cNvSpPr txBox="1"/>
          <p:nvPr/>
        </p:nvSpPr>
        <p:spPr>
          <a:xfrm>
            <a:off x="8282866" y="1666373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given</a:t>
            </a:r>
            <a:r>
              <a:rPr lang="hr-HR" dirty="0"/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7B0F1FF-5832-4240-BBC6-332EE0BCB407}"/>
              </a:ext>
            </a:extLst>
          </p:cNvPr>
          <p:cNvSpPr txBox="1"/>
          <p:nvPr/>
        </p:nvSpPr>
        <p:spPr>
          <a:xfrm>
            <a:off x="7893728" y="2053814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seen</a:t>
            </a:r>
            <a:r>
              <a:rPr lang="hr-HR" dirty="0"/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D3616C4-3551-4E7C-9719-A1628C1E4688}"/>
              </a:ext>
            </a:extLst>
          </p:cNvPr>
          <p:cNvSpPr txBox="1"/>
          <p:nvPr/>
        </p:nvSpPr>
        <p:spPr>
          <a:xfrm>
            <a:off x="8282866" y="2432377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done</a:t>
            </a:r>
            <a:r>
              <a:rPr lang="hr-HR" dirty="0"/>
              <a:t>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3201242-CC85-4462-8AF6-4885E7E7A031}"/>
              </a:ext>
            </a:extLst>
          </p:cNvPr>
          <p:cNvSpPr txBox="1"/>
          <p:nvPr/>
        </p:nvSpPr>
        <p:spPr>
          <a:xfrm>
            <a:off x="8282866" y="2810952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dirty="0"/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C4C0E8ED-24EB-427F-A98B-AB9798993A1C}"/>
              </a:ext>
            </a:extLst>
          </p:cNvPr>
          <p:cNvSpPr txBox="1"/>
          <p:nvPr/>
        </p:nvSpPr>
        <p:spPr>
          <a:xfrm>
            <a:off x="8120332" y="3176849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spoken</a:t>
            </a:r>
            <a:r>
              <a:rPr lang="hr-HR" dirty="0"/>
              <a:t>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D2FCC51-6523-483B-962A-099F9F414184}"/>
              </a:ext>
            </a:extLst>
          </p:cNvPr>
          <p:cNvSpPr txBox="1"/>
          <p:nvPr/>
        </p:nvSpPr>
        <p:spPr>
          <a:xfrm>
            <a:off x="8585274" y="3561238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  <a:r>
              <a:rPr lang="hr-HR" dirty="0"/>
              <a:t>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9EB52C9-55A1-4F13-BDAA-E374182A9E15}"/>
              </a:ext>
            </a:extLst>
          </p:cNvPr>
          <p:cNvSpPr txBox="1"/>
          <p:nvPr/>
        </p:nvSpPr>
        <p:spPr>
          <a:xfrm>
            <a:off x="8916707" y="3940278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worn</a:t>
            </a:r>
            <a:r>
              <a:rPr lang="hr-HR" dirty="0"/>
              <a:t>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77AAE607-0C47-4024-876B-64E1AB956CB9}"/>
              </a:ext>
            </a:extLst>
          </p:cNvPr>
          <p:cNvSpPr txBox="1"/>
          <p:nvPr/>
        </p:nvSpPr>
        <p:spPr>
          <a:xfrm>
            <a:off x="7778318" y="4350410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told</a:t>
            </a:r>
            <a:r>
              <a:rPr lang="hr-HR" dirty="0"/>
              <a:t>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0A6DCA6C-2C1B-447F-A92D-251099A4D284}"/>
              </a:ext>
            </a:extLst>
          </p:cNvPr>
          <p:cNvSpPr txBox="1"/>
          <p:nvPr/>
        </p:nvSpPr>
        <p:spPr>
          <a:xfrm>
            <a:off x="8210932" y="4710729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made</a:t>
            </a:r>
            <a:r>
              <a:rPr lang="hr-HR" dirty="0"/>
              <a:t>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64837C84-8C92-4947-8EE2-D9144C405813}"/>
              </a:ext>
            </a:extLst>
          </p:cNvPr>
          <p:cNvSpPr txBox="1"/>
          <p:nvPr/>
        </p:nvSpPr>
        <p:spPr>
          <a:xfrm>
            <a:off x="8016423" y="5082842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got</a:t>
            </a:r>
            <a:r>
              <a:rPr lang="hr-HR" dirty="0"/>
              <a:t>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70A6463A-9253-4F04-B987-6701A323007E}"/>
              </a:ext>
            </a:extLst>
          </p:cNvPr>
          <p:cNvSpPr txBox="1"/>
          <p:nvPr/>
        </p:nvSpPr>
        <p:spPr>
          <a:xfrm>
            <a:off x="8585274" y="5492974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met</a:t>
            </a:r>
            <a:r>
              <a:rPr lang="hr-HR" dirty="0"/>
              <a:t>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A8E0378B-AAFF-4EFE-87A1-7BED98405A00}"/>
              </a:ext>
            </a:extLst>
          </p:cNvPr>
          <p:cNvSpPr txBox="1"/>
          <p:nvPr/>
        </p:nvSpPr>
        <p:spPr>
          <a:xfrm>
            <a:off x="8708769" y="5872014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lost</a:t>
            </a:r>
            <a:r>
              <a:rPr lang="hr-HR" dirty="0"/>
              <a:t> 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FED83A64-95D8-4C1C-BEFF-8046EE2136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03" y="3651722"/>
            <a:ext cx="3730765" cy="52676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63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C42939-90C9-421E-A3CF-770FA4543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496427-D932-4D78-8476-03BBB6702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C0439A-4CB0-4051-BF89-B62682AA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A642CCA-6F17-435E-8C37-2DE7E16BC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7944" y="-13854"/>
            <a:ext cx="9693606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C7FEFDE-DF21-4C29-9C0D-F9CD14F75FB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1824" y="1056287"/>
            <a:ext cx="6965110" cy="580012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73F9DBD-48B1-4415-9987-655C8F33FA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633" t="12644" r="27998"/>
          <a:stretch/>
        </p:blipFill>
        <p:spPr>
          <a:xfrm>
            <a:off x="98747" y="1979720"/>
            <a:ext cx="4859066" cy="44630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A74D35E-1726-4B39-8449-CDF8246C91D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747" y="368960"/>
            <a:ext cx="5869110" cy="57182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FD7B8F1-FBF3-45CA-9473-908CA7E3A5A3}"/>
              </a:ext>
            </a:extLst>
          </p:cNvPr>
          <p:cNvSpPr txBox="1"/>
          <p:nvPr/>
        </p:nvSpPr>
        <p:spPr>
          <a:xfrm>
            <a:off x="932155" y="2384882"/>
            <a:ext cx="82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never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5EBF88D-099D-4A64-B0A3-152EF1878035}"/>
              </a:ext>
            </a:extLst>
          </p:cNvPr>
          <p:cNvSpPr txBox="1"/>
          <p:nvPr/>
        </p:nvSpPr>
        <p:spPr>
          <a:xfrm>
            <a:off x="1729289" y="3098412"/>
            <a:ext cx="82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already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0DCE118-42A4-4221-9A08-1E20E437D551}"/>
              </a:ext>
            </a:extLst>
          </p:cNvPr>
          <p:cNvSpPr txBox="1"/>
          <p:nvPr/>
        </p:nvSpPr>
        <p:spPr>
          <a:xfrm>
            <a:off x="1556860" y="3840108"/>
            <a:ext cx="82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Since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BF0E8A3-4C6E-455C-AAB7-96C49DCD0BE7}"/>
              </a:ext>
            </a:extLst>
          </p:cNvPr>
          <p:cNvSpPr txBox="1"/>
          <p:nvPr/>
        </p:nvSpPr>
        <p:spPr>
          <a:xfrm>
            <a:off x="1523089" y="4223338"/>
            <a:ext cx="82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for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085C705E-EDF2-49C5-B103-B068C7C2E2C7}"/>
              </a:ext>
            </a:extLst>
          </p:cNvPr>
          <p:cNvSpPr txBox="1"/>
          <p:nvPr/>
        </p:nvSpPr>
        <p:spPr>
          <a:xfrm>
            <a:off x="980982" y="4934857"/>
            <a:ext cx="82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just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EB00B13-30B3-4BCB-A041-3D161D705D31}"/>
              </a:ext>
            </a:extLst>
          </p:cNvPr>
          <p:cNvSpPr txBox="1"/>
          <p:nvPr/>
        </p:nvSpPr>
        <p:spPr>
          <a:xfrm>
            <a:off x="2726924" y="5623923"/>
            <a:ext cx="82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yet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7C44A0A8-DB2D-4B31-A19A-71178F7371CD}"/>
              </a:ext>
            </a:extLst>
          </p:cNvPr>
          <p:cNvSpPr txBox="1"/>
          <p:nvPr/>
        </p:nvSpPr>
        <p:spPr>
          <a:xfrm>
            <a:off x="1393794" y="6051529"/>
            <a:ext cx="82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ever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854938FB-9D30-474F-A2FF-4E75D33D5097}"/>
              </a:ext>
            </a:extLst>
          </p:cNvPr>
          <p:cNvSpPr txBox="1"/>
          <p:nvPr/>
        </p:nvSpPr>
        <p:spPr>
          <a:xfrm>
            <a:off x="7438029" y="1749017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F4D69027-8E8A-4B7A-A710-98D4434D66FC}"/>
              </a:ext>
            </a:extLst>
          </p:cNvPr>
          <p:cNvSpPr txBox="1"/>
          <p:nvPr/>
        </p:nvSpPr>
        <p:spPr>
          <a:xfrm>
            <a:off x="9266651" y="1810443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seen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73B457FE-1274-4AF3-954F-95696305D59E}"/>
              </a:ext>
            </a:extLst>
          </p:cNvPr>
          <p:cNvSpPr txBox="1"/>
          <p:nvPr/>
        </p:nvSpPr>
        <p:spPr>
          <a:xfrm>
            <a:off x="6339806" y="2087571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9B1A7DE0-2668-4E9C-B1F9-96CED5C3A9FF}"/>
              </a:ext>
            </a:extLst>
          </p:cNvPr>
          <p:cNvSpPr txBox="1"/>
          <p:nvPr/>
        </p:nvSpPr>
        <p:spPr>
          <a:xfrm>
            <a:off x="8286531" y="2057705"/>
            <a:ext cx="99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gone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9BEECA73-6773-40E8-A45C-3444C4E2F757}"/>
              </a:ext>
            </a:extLst>
          </p:cNvPr>
          <p:cNvSpPr txBox="1"/>
          <p:nvPr/>
        </p:nvSpPr>
        <p:spPr>
          <a:xfrm>
            <a:off x="7482294" y="2614557"/>
            <a:ext cx="124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D7245933-D280-426E-A508-BE80ACB5342C}"/>
              </a:ext>
            </a:extLst>
          </p:cNvPr>
          <p:cNvSpPr txBox="1"/>
          <p:nvPr/>
        </p:nvSpPr>
        <p:spPr>
          <a:xfrm>
            <a:off x="7543906" y="2931055"/>
            <a:ext cx="124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read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D23D142B-43C8-4E80-BB1A-8810A21D62F9}"/>
              </a:ext>
            </a:extLst>
          </p:cNvPr>
          <p:cNvSpPr txBox="1"/>
          <p:nvPr/>
        </p:nvSpPr>
        <p:spPr>
          <a:xfrm>
            <a:off x="6006604" y="3231406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B70EB603-94D2-4133-9E48-2CB5F55B43A7}"/>
              </a:ext>
            </a:extLst>
          </p:cNvPr>
          <p:cNvSpPr txBox="1"/>
          <p:nvPr/>
        </p:nvSpPr>
        <p:spPr>
          <a:xfrm>
            <a:off x="7944605" y="3224915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C493F7F2-5C3C-46EC-A326-42EEC33C2FFA}"/>
              </a:ext>
            </a:extLst>
          </p:cNvPr>
          <p:cNvSpPr txBox="1"/>
          <p:nvPr/>
        </p:nvSpPr>
        <p:spPr>
          <a:xfrm>
            <a:off x="6339806" y="3523747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5B50489F-9E67-4192-A374-154AB1E484C4}"/>
              </a:ext>
            </a:extLst>
          </p:cNvPr>
          <p:cNvSpPr txBox="1"/>
          <p:nvPr/>
        </p:nvSpPr>
        <p:spPr>
          <a:xfrm>
            <a:off x="7933225" y="3518775"/>
            <a:ext cx="1333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had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F207EC5B-5AE8-41AD-8602-96F6B8E12E2E}"/>
              </a:ext>
            </a:extLst>
          </p:cNvPr>
          <p:cNvSpPr txBox="1"/>
          <p:nvPr/>
        </p:nvSpPr>
        <p:spPr>
          <a:xfrm>
            <a:off x="6096000" y="4295468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3E47F270-A5A7-4F88-9071-E780E0456428}"/>
              </a:ext>
            </a:extLst>
          </p:cNvPr>
          <p:cNvSpPr txBox="1"/>
          <p:nvPr/>
        </p:nvSpPr>
        <p:spPr>
          <a:xfrm>
            <a:off x="7682643" y="4248841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visited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757413B2-5BF5-4002-8514-AFFAEF8F14A2}"/>
              </a:ext>
            </a:extLst>
          </p:cNvPr>
          <p:cNvSpPr txBox="1"/>
          <p:nvPr/>
        </p:nvSpPr>
        <p:spPr>
          <a:xfrm>
            <a:off x="6589527" y="4842052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BA13D122-59C0-4F5F-8598-A1B81CEBD70C}"/>
              </a:ext>
            </a:extLst>
          </p:cNvPr>
          <p:cNvSpPr txBox="1"/>
          <p:nvPr/>
        </p:nvSpPr>
        <p:spPr>
          <a:xfrm>
            <a:off x="8578291" y="4836267"/>
            <a:ext cx="1491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spent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B400737C-749B-4466-B9AE-6723989CAFAF}"/>
              </a:ext>
            </a:extLst>
          </p:cNvPr>
          <p:cNvSpPr txBox="1"/>
          <p:nvPr/>
        </p:nvSpPr>
        <p:spPr>
          <a:xfrm>
            <a:off x="7320004" y="5352673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AF73D56D-058E-4C3B-86B8-604A04562325}"/>
              </a:ext>
            </a:extLst>
          </p:cNvPr>
          <p:cNvSpPr txBox="1"/>
          <p:nvPr/>
        </p:nvSpPr>
        <p:spPr>
          <a:xfrm>
            <a:off x="8899713" y="5371874"/>
            <a:ext cx="84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</a:p>
        </p:txBody>
      </p:sp>
    </p:spTree>
    <p:extLst>
      <p:ext uri="{BB962C8B-B14F-4D97-AF65-F5344CB8AC3E}">
        <p14:creationId xmlns:p14="http://schemas.microsoft.com/office/powerpoint/2010/main" xmlns="" val="1852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EC42939-90C9-421E-A3CF-770FA4543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8496427-D932-4D78-8476-03BBB6702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C0439A-4CB0-4051-BF89-B62682AA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2C46C6D-617A-45D5-8F4D-1B00B373EA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638" y="179866"/>
            <a:ext cx="7600950" cy="24193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0C4C267-F81A-41C2-AD90-281C8438DEF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5211" y="2517025"/>
            <a:ext cx="7916755" cy="425831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3216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190</Words>
  <Application>Microsoft Office PowerPoint</Application>
  <PresentationFormat>Custom</PresentationFormat>
  <Paragraphs>86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2021-12-12T10:19:46Z</dcterms:created>
  <dcterms:modified xsi:type="dcterms:W3CDTF">2021-12-14T12:07:05Z</dcterms:modified>
</cp:coreProperties>
</file>